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FF00"/>
    <a:srgbClr val="99CC00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8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2B9-DEF0-4FB0-9E20-71B2D566368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9D08-9898-4400-B32F-4F471FA6E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2B9-DEF0-4FB0-9E20-71B2D566368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9D08-9898-4400-B32F-4F471FA6E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0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2B9-DEF0-4FB0-9E20-71B2D566368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9D08-9898-4400-B32F-4F471FA6E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3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2B9-DEF0-4FB0-9E20-71B2D566368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9D08-9898-4400-B32F-4F471FA6E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9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2B9-DEF0-4FB0-9E20-71B2D566368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9D08-9898-4400-B32F-4F471FA6E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2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2B9-DEF0-4FB0-9E20-71B2D566368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9D08-9898-4400-B32F-4F471FA6E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5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2B9-DEF0-4FB0-9E20-71B2D566368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9D08-9898-4400-B32F-4F471FA6E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1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2B9-DEF0-4FB0-9E20-71B2D566368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9D08-9898-4400-B32F-4F471FA6E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41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2B9-DEF0-4FB0-9E20-71B2D566368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9D08-9898-4400-B32F-4F471FA6E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6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2B9-DEF0-4FB0-9E20-71B2D566368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9D08-9898-4400-B32F-4F471FA6E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02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2B9-DEF0-4FB0-9E20-71B2D566368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9D08-9898-4400-B32F-4F471FA6E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8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142B9-DEF0-4FB0-9E20-71B2D566368A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89D08-9898-4400-B32F-4F471FA6E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72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17563"/>
            <a:ext cx="9144000" cy="2387600"/>
          </a:xfrm>
          <a:gradFill flip="none" rotWithShape="1">
            <a:gsLst>
              <a:gs pos="0">
                <a:srgbClr val="FFFF00"/>
              </a:gs>
              <a:gs pos="15000">
                <a:srgbClr val="FFF672"/>
              </a:gs>
              <a:gs pos="0">
                <a:srgbClr val="FFFF99"/>
              </a:gs>
              <a:gs pos="65000">
                <a:srgbClr val="FFFF66"/>
              </a:gs>
              <a:gs pos="55000">
                <a:srgbClr val="FFFF99"/>
              </a:gs>
              <a:gs pos="100000">
                <a:srgbClr val="FFFF66"/>
              </a:gs>
            </a:gsLst>
            <a:lin ang="5400000" scaled="1"/>
            <a:tileRect/>
          </a:gradFill>
          <a:ln w="127000" cap="rnd" cmpd="sng">
            <a:solidFill>
              <a:schemeClr val="tx1"/>
            </a:solidFill>
            <a:prstDash val="sysDot"/>
            <a:bevel/>
          </a:ln>
        </p:spPr>
        <p:txBody>
          <a:bodyPr>
            <a:noAutofit/>
          </a:bodyPr>
          <a:lstStyle/>
          <a:p>
            <a:r>
              <a:rPr 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Beneath Your Beautiful Chunk" panose="02000000000000000000" pitchFamily="2" charset="0"/>
              </a:rPr>
              <a:t>Welcome to Ms. Freeman’s ESOL class</a:t>
            </a:r>
          </a:p>
        </p:txBody>
      </p:sp>
      <p:pic>
        <p:nvPicPr>
          <p:cNvPr id="4" name="Picture 3" descr="Shape, circle&#10;&#10;Description automatically generated">
            <a:extLst>
              <a:ext uri="{FF2B5EF4-FFF2-40B4-BE49-F238E27FC236}">
                <a16:creationId xmlns:a16="http://schemas.microsoft.com/office/drawing/2014/main" id="{05D96EE2-690B-41E3-B378-D51AE9EA2F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088" y="3205163"/>
            <a:ext cx="2482639" cy="384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622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27000">
              <a:schemeClr val="bg1"/>
            </a:gs>
            <a:gs pos="83000">
              <a:srgbClr val="FFFF66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30F72-4D5D-485F-B60B-3FD36B6EE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900" b="1" dirty="0">
                <a:solidFill>
                  <a:srgbClr val="7030A0"/>
                </a:solidFill>
                <a:effectLst/>
                <a:latin typeface="KG Beneath Your Beautiful Chunk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“So happy to see you! Let’s have a great year!”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4BEA230-30F5-42FD-BE4F-F756952E0A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426" y="1515198"/>
            <a:ext cx="3439147" cy="4078988"/>
          </a:xfrm>
        </p:spPr>
      </p:pic>
    </p:spTree>
    <p:extLst>
      <p:ext uri="{BB962C8B-B14F-4D97-AF65-F5344CB8AC3E}">
        <p14:creationId xmlns:p14="http://schemas.microsoft.com/office/powerpoint/2010/main" val="2483158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21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KG Beneath Your Beautiful Chunk</vt:lpstr>
      <vt:lpstr>Office Theme</vt:lpstr>
      <vt:lpstr>Welcome to Ms. Freeman’s ESOL class</vt:lpstr>
      <vt:lpstr>“So happy to see you! Let’s have a great year!”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3rd Grade</dc:title>
  <dc:creator>Windows User</dc:creator>
  <cp:lastModifiedBy>Freeman, April</cp:lastModifiedBy>
  <cp:revision>5</cp:revision>
  <dcterms:created xsi:type="dcterms:W3CDTF">2020-08-10T03:07:55Z</dcterms:created>
  <dcterms:modified xsi:type="dcterms:W3CDTF">2021-07-22T19:52:05Z</dcterms:modified>
</cp:coreProperties>
</file>